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8/6/2023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-Radhika Choudhary</a:t>
            </a: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33</TotalTime>
  <Words>625</Words>
  <Application>Microsoft Office PowerPoint</Application>
  <PresentationFormat>Widescreen</PresentationFormat>
  <Paragraphs>33</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Radhika Choudhary</cp:lastModifiedBy>
  <cp:revision>16</cp:revision>
  <dcterms:created xsi:type="dcterms:W3CDTF">2020-07-18T09:58:01Z</dcterms:created>
  <dcterms:modified xsi:type="dcterms:W3CDTF">2023-08-05T22:29:35Z</dcterms:modified>
</cp:coreProperties>
</file>